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8" r:id="rId1"/>
  </p:sldMasterIdLst>
  <p:sldIdLst>
    <p:sldId id="256" r:id="rId2"/>
    <p:sldId id="269" r:id="rId3"/>
    <p:sldId id="268" r:id="rId4"/>
    <p:sldId id="257" r:id="rId5"/>
    <p:sldId id="258" r:id="rId6"/>
    <p:sldId id="259" r:id="rId7"/>
    <p:sldId id="260" r:id="rId8"/>
    <p:sldId id="261" r:id="rId9"/>
    <p:sldId id="262" r:id="rId10"/>
    <p:sldId id="263" r:id="rId11"/>
    <p:sldId id="264" r:id="rId12"/>
    <p:sldId id="278" r:id="rId13"/>
    <p:sldId id="279" r:id="rId14"/>
    <p:sldId id="281" r:id="rId15"/>
    <p:sldId id="267" r:id="rId16"/>
    <p:sldId id="265" r:id="rId17"/>
    <p:sldId id="266" r:id="rId18"/>
    <p:sldId id="282" r:id="rId19"/>
    <p:sldId id="271" r:id="rId20"/>
    <p:sldId id="270" r:id="rId21"/>
    <p:sldId id="276" r:id="rId22"/>
    <p:sldId id="277" r:id="rId23"/>
    <p:sldId id="272" r:id="rId24"/>
    <p:sldId id="273" r:id="rId25"/>
    <p:sldId id="280" r:id="rId26"/>
    <p:sldId id="27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LYA NATASYA" initials="IN" lastIdx="1" clrIdx="0">
    <p:extLst>
      <p:ext uri="{19B8F6BF-5375-455C-9EA6-DF929625EA0E}">
        <p15:presenceInfo xmlns:p15="http://schemas.microsoft.com/office/powerpoint/2012/main" userId="47f8e05ee6e3ae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D2ED"/>
    <a:srgbClr val="4CAF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8T14:16:02.033"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3FCE02C-6EC6-4E09-BC2C-9FDED4DE236E}" type="datetimeFigureOut">
              <a:rPr lang="en-US" smtClean="0"/>
              <a:t>10/20/2020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582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50231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32930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919180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82380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7205CAA-4E5A-4223-BD55-C5D2841AC9EF}" type="datetimeFigureOut">
              <a:rPr lang="en-US" smtClean="0"/>
              <a:t>10/20/2020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861949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7205CAA-4E5A-4223-BD55-C5D2841AC9EF}" type="datetimeFigureOut">
              <a:rPr lang="en-US" smtClean="0"/>
              <a:t>10/20/2020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356721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075A7A-4A9A-410F-B848-AB998ACC9419}" type="datetimeFigureOut">
              <a:rPr lang="en-US" smtClean="0"/>
              <a:pPr/>
              <a:t>10/20/2020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57590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5F3E88-2D66-4D17-B0FA-EA13CB20B2FF}" type="datetimeFigureOut">
              <a:rPr lang="en-US" smtClean="0"/>
              <a:pPr/>
              <a:t>10/20/2020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2871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8F36E1-9596-4E98-8786-4A17C5D29C65}" type="datetimeFigureOut">
              <a:rPr lang="en-US" smtClean="0"/>
              <a:pPr/>
              <a:t>10/20/2020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114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4D1A55-63BC-4BA2-9538-7DDEADA10621}" type="datetimeFigureOut">
              <a:rPr lang="en-US" smtClean="0"/>
              <a:t>10/20/2020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5654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D01ABB-8821-4BF5-97A9-E1A66ACAEAA9}" type="datetimeFigureOut">
              <a:rPr lang="en-US" smtClean="0"/>
              <a:pPr/>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50621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C37B1C-D4A1-4A4F-A470-80868146AFC5}" type="datetimeFigureOut">
              <a:rPr lang="en-US" smtClean="0"/>
              <a:pPr/>
              <a:t>10/20/2020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5411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31D1B9-F39E-471E-80A9-595CAA5664AD}" type="datetimeFigureOut">
              <a:rPr lang="en-US" smtClean="0"/>
              <a:pPr/>
              <a:t>10/20/2020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60080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CEABC-E2B9-4606-A74F-CB06AF596887}" type="datetimeFigureOut">
              <a:rPr lang="en-US" smtClean="0"/>
              <a:pPr/>
              <a:t>10/20/2020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342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A8850A0-01A3-4F4E-AA52-F716A9BFD4EB}" type="datetimeFigureOut">
              <a:rPr lang="en-US" smtClean="0"/>
              <a:pPr/>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19299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5811CCA-BB49-46C7-A0E2-F42339750F9A}" type="datetimeFigureOut">
              <a:rPr lang="en-US" smtClean="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1525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205CAA-4E5A-4223-BD55-C5D2841AC9EF}" type="datetimeFigureOut">
              <a:rPr lang="en-US" smtClean="0"/>
              <a:t>10/20/2020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21516276"/>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11.xml"/><Relationship Id="rId4" Type="http://schemas.openxmlformats.org/officeDocument/2006/relationships/slide" Target="slide10.xml"/></Relationships>
</file>

<file path=ppt/slides/_rels/slide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3271" y="969817"/>
            <a:ext cx="9068586" cy="1801091"/>
          </a:xfrm>
          <a:ln>
            <a:noFill/>
          </a:ln>
          <a:effectLst/>
          <a:scene3d>
            <a:camera prst="orthographicFront">
              <a:rot lat="0" lon="0" rev="0"/>
            </a:camera>
            <a:lightRig rig="chilly" dir="t">
              <a:rot lat="0" lon="0" rev="18480000"/>
            </a:lightRig>
          </a:scene3d>
          <a:sp3d prstMaterial="clear">
            <a:bevelT h="63500"/>
          </a:sp3d>
        </p:spPr>
        <p:txBody>
          <a:bodyPr>
            <a:normAutofit/>
          </a:bodyPr>
          <a:lstStyle/>
          <a:p>
            <a:pPr algn="ctr"/>
            <a:r>
              <a:rPr lang="en-MY" sz="6000" dirty="0" smtClean="0">
                <a:latin typeface="Times New Roman" panose="02020603050405020304" pitchFamily="18" charset="0"/>
                <a:cs typeface="Times New Roman" panose="02020603050405020304" pitchFamily="18" charset="0"/>
              </a:rPr>
              <a:t>KINDERGARTEN</a:t>
            </a:r>
            <a:br>
              <a:rPr lang="en-MY" sz="6000" dirty="0" smtClean="0">
                <a:latin typeface="Times New Roman" panose="02020603050405020304" pitchFamily="18" charset="0"/>
                <a:cs typeface="Times New Roman" panose="02020603050405020304" pitchFamily="18" charset="0"/>
              </a:rPr>
            </a:br>
            <a:r>
              <a:rPr lang="en-MY" sz="6000" dirty="0" smtClean="0">
                <a:latin typeface="Times New Roman" panose="02020603050405020304" pitchFamily="18" charset="0"/>
                <a:cs typeface="Times New Roman" panose="02020603050405020304" pitchFamily="18" charset="0"/>
              </a:rPr>
              <a:t>MANAGEMENT SYSTEM</a:t>
            </a:r>
            <a:endParaRPr lang="en-MY" sz="6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956071" y="2908681"/>
            <a:ext cx="2941019" cy="1150702"/>
          </a:xfrm>
        </p:spPr>
        <p:txBody>
          <a:bodyPr>
            <a:normAutofit/>
          </a:bodyPr>
          <a:lstStyle/>
          <a:p>
            <a:r>
              <a:rPr lang="en-MY" sz="3200" dirty="0" smtClean="0">
                <a:solidFill>
                  <a:schemeClr val="tx1">
                    <a:lumMod val="95000"/>
                  </a:schemeClr>
                </a:solidFill>
              </a:rPr>
              <a:t>GROUP 15</a:t>
            </a:r>
          </a:p>
          <a:p>
            <a:endParaRPr lang="en-MY" dirty="0"/>
          </a:p>
        </p:txBody>
      </p:sp>
      <p:sp>
        <p:nvSpPr>
          <p:cNvPr id="4" name="Subtitle 2"/>
          <p:cNvSpPr txBox="1">
            <a:spLocks/>
          </p:cNvSpPr>
          <p:nvPr/>
        </p:nvSpPr>
        <p:spPr>
          <a:xfrm>
            <a:off x="2392979" y="4059383"/>
            <a:ext cx="9037020" cy="215477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MY" sz="2400" dirty="0" err="1" smtClean="0">
                <a:solidFill>
                  <a:schemeClr val="tx1">
                    <a:lumMod val="85000"/>
                  </a:schemeClr>
                </a:solidFill>
              </a:rPr>
              <a:t>Illya</a:t>
            </a:r>
            <a:r>
              <a:rPr lang="en-MY" sz="2400" dirty="0" smtClean="0">
                <a:solidFill>
                  <a:schemeClr val="tx1">
                    <a:lumMod val="85000"/>
                  </a:schemeClr>
                </a:solidFill>
              </a:rPr>
              <a:t> </a:t>
            </a:r>
            <a:r>
              <a:rPr lang="en-MY" sz="2400" dirty="0" err="1" smtClean="0">
                <a:solidFill>
                  <a:schemeClr val="tx1">
                    <a:lumMod val="85000"/>
                  </a:schemeClr>
                </a:solidFill>
              </a:rPr>
              <a:t>natasya</a:t>
            </a:r>
            <a:r>
              <a:rPr lang="en-MY" sz="2400" dirty="0" smtClean="0">
                <a:solidFill>
                  <a:schemeClr val="tx1">
                    <a:lumMod val="85000"/>
                  </a:schemeClr>
                </a:solidFill>
              </a:rPr>
              <a:t> </a:t>
            </a:r>
            <a:r>
              <a:rPr lang="en-MY" sz="2400" dirty="0" err="1" smtClean="0">
                <a:solidFill>
                  <a:schemeClr val="tx1">
                    <a:lumMod val="85000"/>
                  </a:schemeClr>
                </a:solidFill>
              </a:rPr>
              <a:t>binti</a:t>
            </a:r>
            <a:r>
              <a:rPr lang="en-MY" sz="2400" dirty="0" smtClean="0">
                <a:solidFill>
                  <a:schemeClr val="tx1">
                    <a:lumMod val="85000"/>
                  </a:schemeClr>
                </a:solidFill>
              </a:rPr>
              <a:t> </a:t>
            </a:r>
            <a:r>
              <a:rPr lang="en-MY" sz="2400" dirty="0" err="1" smtClean="0">
                <a:solidFill>
                  <a:schemeClr val="tx1">
                    <a:lumMod val="85000"/>
                  </a:schemeClr>
                </a:solidFill>
              </a:rPr>
              <a:t>huzair</a:t>
            </a:r>
            <a:r>
              <a:rPr lang="en-MY" sz="2400" dirty="0" smtClean="0">
                <a:solidFill>
                  <a:schemeClr val="tx1">
                    <a:lumMod val="85000"/>
                  </a:schemeClr>
                </a:solidFill>
              </a:rPr>
              <a:t> 		(f1010)</a:t>
            </a:r>
          </a:p>
          <a:p>
            <a:r>
              <a:rPr lang="en-MY" sz="2400" dirty="0" err="1" smtClean="0">
                <a:solidFill>
                  <a:schemeClr val="tx1">
                    <a:lumMod val="85000"/>
                  </a:schemeClr>
                </a:solidFill>
              </a:rPr>
              <a:t>Nur</a:t>
            </a:r>
            <a:r>
              <a:rPr lang="en-MY" sz="2400" dirty="0" smtClean="0">
                <a:solidFill>
                  <a:schemeClr val="tx1">
                    <a:lumMod val="85000"/>
                  </a:schemeClr>
                </a:solidFill>
              </a:rPr>
              <a:t> </a:t>
            </a:r>
            <a:r>
              <a:rPr lang="en-MY" sz="2400" dirty="0" err="1" smtClean="0">
                <a:solidFill>
                  <a:schemeClr val="tx1">
                    <a:lumMod val="85000"/>
                  </a:schemeClr>
                </a:solidFill>
              </a:rPr>
              <a:t>adiela</a:t>
            </a:r>
            <a:r>
              <a:rPr lang="en-MY" sz="2400" dirty="0" smtClean="0">
                <a:solidFill>
                  <a:schemeClr val="tx1">
                    <a:lumMod val="85000"/>
                  </a:schemeClr>
                </a:solidFill>
              </a:rPr>
              <a:t> </a:t>
            </a:r>
            <a:r>
              <a:rPr lang="en-MY" sz="2400" dirty="0" err="1" smtClean="0">
                <a:solidFill>
                  <a:schemeClr val="tx1">
                    <a:lumMod val="85000"/>
                  </a:schemeClr>
                </a:solidFill>
              </a:rPr>
              <a:t>binti</a:t>
            </a:r>
            <a:r>
              <a:rPr lang="en-MY" sz="2400" dirty="0" smtClean="0">
                <a:solidFill>
                  <a:schemeClr val="tx1">
                    <a:lumMod val="85000"/>
                  </a:schemeClr>
                </a:solidFill>
              </a:rPr>
              <a:t> </a:t>
            </a:r>
            <a:r>
              <a:rPr lang="en-MY" sz="2400" dirty="0" err="1" smtClean="0">
                <a:solidFill>
                  <a:schemeClr val="tx1">
                    <a:lumMod val="85000"/>
                  </a:schemeClr>
                </a:solidFill>
              </a:rPr>
              <a:t>mohd</a:t>
            </a:r>
            <a:r>
              <a:rPr lang="en-MY" sz="2400" dirty="0" smtClean="0">
                <a:solidFill>
                  <a:schemeClr val="tx1">
                    <a:lumMod val="85000"/>
                  </a:schemeClr>
                </a:solidFill>
              </a:rPr>
              <a:t> </a:t>
            </a:r>
            <a:r>
              <a:rPr lang="en-MY" sz="2400" dirty="0" err="1" smtClean="0">
                <a:solidFill>
                  <a:schemeClr val="tx1">
                    <a:lumMod val="85000"/>
                  </a:schemeClr>
                </a:solidFill>
              </a:rPr>
              <a:t>ghaus</a:t>
            </a:r>
            <a:r>
              <a:rPr lang="en-MY" sz="2400" dirty="0" smtClean="0">
                <a:solidFill>
                  <a:schemeClr val="tx1">
                    <a:lumMod val="85000"/>
                  </a:schemeClr>
                </a:solidFill>
              </a:rPr>
              <a:t> 		(f1014)</a:t>
            </a:r>
          </a:p>
          <a:p>
            <a:r>
              <a:rPr lang="en-MY" sz="2400" dirty="0" err="1" smtClean="0">
                <a:solidFill>
                  <a:schemeClr val="tx1">
                    <a:lumMod val="85000"/>
                  </a:schemeClr>
                </a:solidFill>
              </a:rPr>
              <a:t>Fatin</a:t>
            </a:r>
            <a:r>
              <a:rPr lang="en-MY" sz="2400" dirty="0" smtClean="0">
                <a:solidFill>
                  <a:schemeClr val="tx1">
                    <a:lumMod val="85000"/>
                  </a:schemeClr>
                </a:solidFill>
              </a:rPr>
              <a:t> </a:t>
            </a:r>
            <a:r>
              <a:rPr lang="en-MY" sz="2400" dirty="0" err="1" smtClean="0">
                <a:solidFill>
                  <a:schemeClr val="tx1">
                    <a:lumMod val="85000"/>
                  </a:schemeClr>
                </a:solidFill>
              </a:rPr>
              <a:t>nur</a:t>
            </a:r>
            <a:r>
              <a:rPr lang="en-MY" sz="2400" dirty="0" smtClean="0">
                <a:solidFill>
                  <a:schemeClr val="tx1">
                    <a:lumMod val="85000"/>
                  </a:schemeClr>
                </a:solidFill>
              </a:rPr>
              <a:t> </a:t>
            </a:r>
            <a:r>
              <a:rPr lang="en-MY" sz="2400" dirty="0" err="1" smtClean="0">
                <a:solidFill>
                  <a:schemeClr val="tx1">
                    <a:lumMod val="85000"/>
                  </a:schemeClr>
                </a:solidFill>
              </a:rPr>
              <a:t>izzati</a:t>
            </a:r>
            <a:r>
              <a:rPr lang="en-MY" sz="2400" dirty="0" smtClean="0">
                <a:solidFill>
                  <a:schemeClr val="tx1">
                    <a:lumMod val="85000"/>
                  </a:schemeClr>
                </a:solidFill>
              </a:rPr>
              <a:t> </a:t>
            </a:r>
            <a:r>
              <a:rPr lang="en-MY" sz="2400" dirty="0" err="1" smtClean="0">
                <a:solidFill>
                  <a:schemeClr val="tx1">
                    <a:lumMod val="85000"/>
                  </a:schemeClr>
                </a:solidFill>
              </a:rPr>
              <a:t>binti</a:t>
            </a:r>
            <a:r>
              <a:rPr lang="en-MY" sz="2400" dirty="0" smtClean="0">
                <a:solidFill>
                  <a:schemeClr val="tx1">
                    <a:lumMod val="85000"/>
                  </a:schemeClr>
                </a:solidFill>
              </a:rPr>
              <a:t> </a:t>
            </a:r>
            <a:r>
              <a:rPr lang="en-MY" sz="2400" dirty="0" err="1" smtClean="0">
                <a:solidFill>
                  <a:schemeClr val="tx1">
                    <a:lumMod val="85000"/>
                  </a:schemeClr>
                </a:solidFill>
              </a:rPr>
              <a:t>moharizal</a:t>
            </a:r>
            <a:r>
              <a:rPr lang="en-MY" sz="2400" dirty="0" smtClean="0">
                <a:solidFill>
                  <a:schemeClr val="tx1">
                    <a:lumMod val="85000"/>
                  </a:schemeClr>
                </a:solidFill>
              </a:rPr>
              <a:t> 		(f1058)</a:t>
            </a:r>
          </a:p>
        </p:txBody>
      </p:sp>
    </p:spTree>
    <p:extLst>
      <p:ext uri="{BB962C8B-B14F-4D97-AF65-F5344CB8AC3E}">
        <p14:creationId xmlns:p14="http://schemas.microsoft.com/office/powerpoint/2010/main" val="16248563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399" y="442480"/>
            <a:ext cx="11135639" cy="5944466"/>
          </a:xfrm>
          <a:prstGeom prst="rect">
            <a:avLst/>
          </a:prstGeom>
        </p:spPr>
      </p:pic>
    </p:spTree>
    <p:extLst>
      <p:ext uri="{BB962C8B-B14F-4D97-AF65-F5344CB8AC3E}">
        <p14:creationId xmlns:p14="http://schemas.microsoft.com/office/powerpoint/2010/main" val="11842919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5498" y="364116"/>
            <a:ext cx="9153958" cy="4919659"/>
          </a:xfrm>
          <a:prstGeom prst="rect">
            <a:avLst/>
          </a:prstGeom>
        </p:spPr>
      </p:pic>
      <p:pic>
        <p:nvPicPr>
          <p:cNvPr id="5" name="Picture 4"/>
          <p:cNvPicPr>
            <a:picLocks noChangeAspect="1"/>
          </p:cNvPicPr>
          <p:nvPr/>
        </p:nvPicPr>
        <p:blipFill>
          <a:blip r:embed="rId3"/>
          <a:stretch>
            <a:fillRect/>
          </a:stretch>
        </p:blipFill>
        <p:spPr>
          <a:xfrm>
            <a:off x="1375499" y="5283775"/>
            <a:ext cx="9153958" cy="1323219"/>
          </a:xfrm>
          <a:prstGeom prst="rect">
            <a:avLst/>
          </a:prstGeom>
        </p:spPr>
      </p:pic>
    </p:spTree>
    <p:extLst>
      <p:ext uri="{BB962C8B-B14F-4D97-AF65-F5344CB8AC3E}">
        <p14:creationId xmlns:p14="http://schemas.microsoft.com/office/powerpoint/2010/main" val="23979547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9252" y="474953"/>
            <a:ext cx="11076276" cy="5917686"/>
          </a:xfrm>
          <a:prstGeom prst="rect">
            <a:avLst/>
          </a:prstGeom>
        </p:spPr>
      </p:pic>
    </p:spTree>
    <p:extLst>
      <p:ext uri="{BB962C8B-B14F-4D97-AF65-F5344CB8AC3E}">
        <p14:creationId xmlns:p14="http://schemas.microsoft.com/office/powerpoint/2010/main" val="3139004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0983" y="496166"/>
            <a:ext cx="11060690" cy="5805834"/>
          </a:xfrm>
          <a:prstGeom prst="rect">
            <a:avLst/>
          </a:prstGeom>
        </p:spPr>
      </p:pic>
    </p:spTree>
    <p:extLst>
      <p:ext uri="{BB962C8B-B14F-4D97-AF65-F5344CB8AC3E}">
        <p14:creationId xmlns:p14="http://schemas.microsoft.com/office/powerpoint/2010/main" val="2561497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6779" y="504393"/>
            <a:ext cx="11098525" cy="5827134"/>
          </a:xfrm>
          <a:prstGeom prst="rect">
            <a:avLst/>
          </a:prstGeom>
        </p:spPr>
      </p:pic>
    </p:spTree>
    <p:extLst>
      <p:ext uri="{BB962C8B-B14F-4D97-AF65-F5344CB8AC3E}">
        <p14:creationId xmlns:p14="http://schemas.microsoft.com/office/powerpoint/2010/main" val="16092896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757" y="1814944"/>
            <a:ext cx="10621098" cy="2604655"/>
          </a:xfrm>
          <a:ln>
            <a:noFill/>
          </a:ln>
          <a:effectLst/>
          <a:scene3d>
            <a:camera prst="orthographicFront">
              <a:rot lat="0" lon="0" rev="0"/>
            </a:camera>
            <a:lightRig rig="chilly" dir="t">
              <a:rot lat="0" lon="0" rev="18480000"/>
            </a:lightRig>
          </a:scene3d>
          <a:sp3d prstMaterial="clear">
            <a:bevelT h="63500"/>
          </a:sp3d>
        </p:spPr>
        <p:txBody>
          <a:bodyPr>
            <a:normAutofit/>
          </a:bodyPr>
          <a:lstStyle/>
          <a:p>
            <a:pPr algn="ctr"/>
            <a:r>
              <a:rPr lang="en-MY" sz="8000" dirty="0" smtClean="0"/>
              <a:t>INTERFACE FOR </a:t>
            </a:r>
            <a:r>
              <a:rPr lang="en-MY" sz="8000" dirty="0" smtClean="0"/>
              <a:t/>
            </a:r>
            <a:br>
              <a:rPr lang="en-MY" sz="8000" dirty="0" smtClean="0"/>
            </a:br>
            <a:r>
              <a:rPr lang="en-MY" sz="8000" dirty="0" smtClean="0"/>
              <a:t>PARENTS</a:t>
            </a:r>
            <a:endParaRPr lang="en-MY" sz="8000" dirty="0"/>
          </a:p>
        </p:txBody>
      </p:sp>
    </p:spTree>
    <p:extLst>
      <p:ext uri="{BB962C8B-B14F-4D97-AF65-F5344CB8AC3E}">
        <p14:creationId xmlns:p14="http://schemas.microsoft.com/office/powerpoint/2010/main" val="1192532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039090" y="5278582"/>
            <a:ext cx="4253345" cy="4017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 name="Picture 3"/>
          <p:cNvPicPr>
            <a:picLocks noChangeAspect="1"/>
          </p:cNvPicPr>
          <p:nvPr/>
        </p:nvPicPr>
        <p:blipFill>
          <a:blip r:embed="rId2"/>
          <a:stretch>
            <a:fillRect/>
          </a:stretch>
        </p:blipFill>
        <p:spPr>
          <a:xfrm>
            <a:off x="501361" y="1035626"/>
            <a:ext cx="11211843" cy="5046520"/>
          </a:xfrm>
          <a:prstGeom prst="rect">
            <a:avLst/>
          </a:prstGeom>
        </p:spPr>
      </p:pic>
    </p:spTree>
    <p:extLst>
      <p:ext uri="{BB962C8B-B14F-4D97-AF65-F5344CB8AC3E}">
        <p14:creationId xmlns:p14="http://schemas.microsoft.com/office/powerpoint/2010/main" val="5433718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4291" y="681038"/>
            <a:ext cx="10709564" cy="5617740"/>
          </a:xfrm>
          <a:prstGeom prst="rect">
            <a:avLst/>
          </a:prstGeom>
        </p:spPr>
      </p:pic>
    </p:spTree>
    <p:extLst>
      <p:ext uri="{BB962C8B-B14F-4D97-AF65-F5344CB8AC3E}">
        <p14:creationId xmlns:p14="http://schemas.microsoft.com/office/powerpoint/2010/main" val="8824593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6767" y="425595"/>
            <a:ext cx="11305743" cy="6001192"/>
          </a:xfrm>
          <a:prstGeom prst="rect">
            <a:avLst/>
          </a:prstGeom>
        </p:spPr>
      </p:pic>
    </p:spTree>
    <p:extLst>
      <p:ext uri="{BB962C8B-B14F-4D97-AF65-F5344CB8AC3E}">
        <p14:creationId xmlns:p14="http://schemas.microsoft.com/office/powerpoint/2010/main" val="1596041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r>
              <a:rPr lang="en-MY" sz="4800" dirty="0" smtClean="0"/>
              <a:t>Content and Concept of Project</a:t>
            </a:r>
            <a:endParaRPr lang="en-MY" sz="4800" dirty="0"/>
          </a:p>
        </p:txBody>
      </p:sp>
      <p:sp>
        <p:nvSpPr>
          <p:cNvPr id="3" name="Content Placeholder 2"/>
          <p:cNvSpPr>
            <a:spLocks noGrp="1"/>
          </p:cNvSpPr>
          <p:nvPr>
            <p:ph idx="1"/>
          </p:nvPr>
        </p:nvSpPr>
        <p:spPr>
          <a:xfrm>
            <a:off x="1065212" y="1967345"/>
            <a:ext cx="10058400" cy="4178531"/>
          </a:xfrm>
        </p:spPr>
        <p:txBody>
          <a:bodyPr/>
          <a:lstStyle/>
          <a:p>
            <a:pPr marL="0" indent="0" algn="ctr">
              <a:buNone/>
            </a:pPr>
            <a:r>
              <a:rPr lang="en-MY" sz="2400" dirty="0" smtClean="0"/>
              <a:t>Problem statement</a:t>
            </a:r>
          </a:p>
          <a:p>
            <a:pPr marL="0" indent="0">
              <a:buNone/>
            </a:pPr>
            <a:r>
              <a:rPr lang="en-MY" dirty="0"/>
              <a:t>	</a:t>
            </a:r>
          </a:p>
        </p:txBody>
      </p:sp>
      <p:sp>
        <p:nvSpPr>
          <p:cNvPr id="4" name="Rectangle 3"/>
          <p:cNvSpPr/>
          <p:nvPr/>
        </p:nvSpPr>
        <p:spPr>
          <a:xfrm>
            <a:off x="1468581" y="2941353"/>
            <a:ext cx="2299855" cy="415637"/>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1</a:t>
            </a:r>
            <a:endParaRPr lang="en-MY" dirty="0"/>
          </a:p>
        </p:txBody>
      </p:sp>
      <p:sp>
        <p:nvSpPr>
          <p:cNvPr id="5" name="Rectangle 4"/>
          <p:cNvSpPr/>
          <p:nvPr/>
        </p:nvSpPr>
        <p:spPr>
          <a:xfrm>
            <a:off x="4932217" y="2941352"/>
            <a:ext cx="2299855" cy="415637"/>
          </a:xfrm>
          <a:prstGeom prst="rect">
            <a:avLst/>
          </a:prstGeom>
          <a:solidFill>
            <a:schemeClr val="accent2"/>
          </a:solid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2</a:t>
            </a:r>
            <a:endParaRPr lang="en-MY" dirty="0"/>
          </a:p>
        </p:txBody>
      </p:sp>
      <p:sp>
        <p:nvSpPr>
          <p:cNvPr id="6" name="Rectangle 5"/>
          <p:cNvSpPr/>
          <p:nvPr/>
        </p:nvSpPr>
        <p:spPr>
          <a:xfrm>
            <a:off x="8395853" y="2941351"/>
            <a:ext cx="2299855" cy="415637"/>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3</a:t>
            </a:r>
            <a:endParaRPr lang="en-MY" dirty="0"/>
          </a:p>
        </p:txBody>
      </p:sp>
      <p:sp>
        <p:nvSpPr>
          <p:cNvPr id="7" name="Rectangle 6"/>
          <p:cNvSpPr/>
          <p:nvPr/>
        </p:nvSpPr>
        <p:spPr>
          <a:xfrm>
            <a:off x="3228108" y="4635763"/>
            <a:ext cx="2299855" cy="415637"/>
          </a:xfrm>
          <a:prstGeom prst="rect">
            <a:avLst/>
          </a:prstGeom>
          <a:solidFill>
            <a:schemeClr val="accent2"/>
          </a:solid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4</a:t>
            </a:r>
            <a:endParaRPr lang="en-MY" dirty="0"/>
          </a:p>
        </p:txBody>
      </p:sp>
      <p:sp>
        <p:nvSpPr>
          <p:cNvPr id="8" name="Rectangle 7"/>
          <p:cNvSpPr/>
          <p:nvPr/>
        </p:nvSpPr>
        <p:spPr>
          <a:xfrm>
            <a:off x="6664036" y="4635762"/>
            <a:ext cx="2299855" cy="415637"/>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5</a:t>
            </a:r>
            <a:endParaRPr lang="en-MY" dirty="0"/>
          </a:p>
        </p:txBody>
      </p:sp>
      <p:sp>
        <p:nvSpPr>
          <p:cNvPr id="9" name="TextBox 8"/>
          <p:cNvSpPr txBox="1"/>
          <p:nvPr/>
        </p:nvSpPr>
        <p:spPr>
          <a:xfrm>
            <a:off x="1468580" y="3448687"/>
            <a:ext cx="2299855" cy="738664"/>
          </a:xfrm>
          <a:prstGeom prst="rect">
            <a:avLst/>
          </a:prstGeom>
          <a:noFill/>
        </p:spPr>
        <p:txBody>
          <a:bodyPr wrap="square" rtlCol="0">
            <a:spAutoFit/>
          </a:bodyPr>
          <a:lstStyle/>
          <a:p>
            <a:pPr algn="ctr"/>
            <a:r>
              <a:rPr lang="en-MY" sz="1400" dirty="0" smtClean="0"/>
              <a:t>Teachers need to record attendance manually in the book.</a:t>
            </a:r>
            <a:endParaRPr lang="en-MY" sz="1400" dirty="0"/>
          </a:p>
        </p:txBody>
      </p:sp>
      <p:sp>
        <p:nvSpPr>
          <p:cNvPr id="11" name="TextBox 10"/>
          <p:cNvSpPr txBox="1"/>
          <p:nvPr/>
        </p:nvSpPr>
        <p:spPr>
          <a:xfrm>
            <a:off x="4932217" y="3445915"/>
            <a:ext cx="2299855" cy="738664"/>
          </a:xfrm>
          <a:prstGeom prst="rect">
            <a:avLst/>
          </a:prstGeom>
          <a:noFill/>
        </p:spPr>
        <p:txBody>
          <a:bodyPr wrap="square" rtlCol="0">
            <a:spAutoFit/>
          </a:bodyPr>
          <a:lstStyle/>
          <a:p>
            <a:pPr algn="ctr"/>
            <a:r>
              <a:rPr lang="en-MY" sz="1400" dirty="0" smtClean="0"/>
              <a:t>Wasting a lot of time recording attendance in a book.</a:t>
            </a:r>
            <a:endParaRPr lang="en-MY" sz="1400" dirty="0"/>
          </a:p>
        </p:txBody>
      </p:sp>
      <p:sp>
        <p:nvSpPr>
          <p:cNvPr id="12" name="TextBox 11"/>
          <p:cNvSpPr txBox="1"/>
          <p:nvPr/>
        </p:nvSpPr>
        <p:spPr>
          <a:xfrm>
            <a:off x="8395853" y="3445915"/>
            <a:ext cx="2299855" cy="738664"/>
          </a:xfrm>
          <a:prstGeom prst="rect">
            <a:avLst/>
          </a:prstGeom>
          <a:noFill/>
        </p:spPr>
        <p:txBody>
          <a:bodyPr wrap="square" rtlCol="0">
            <a:spAutoFit/>
          </a:bodyPr>
          <a:lstStyle/>
          <a:p>
            <a:pPr algn="ctr"/>
            <a:r>
              <a:rPr lang="en-MY" sz="1400" dirty="0" smtClean="0"/>
              <a:t>Possibilities attendance book will missing are high.</a:t>
            </a:r>
            <a:endParaRPr lang="en-MY" sz="1400" dirty="0"/>
          </a:p>
        </p:txBody>
      </p:sp>
      <p:sp>
        <p:nvSpPr>
          <p:cNvPr id="13" name="TextBox 12"/>
          <p:cNvSpPr txBox="1"/>
          <p:nvPr/>
        </p:nvSpPr>
        <p:spPr>
          <a:xfrm>
            <a:off x="3228107" y="5164781"/>
            <a:ext cx="2299855" cy="523220"/>
          </a:xfrm>
          <a:prstGeom prst="rect">
            <a:avLst/>
          </a:prstGeom>
          <a:noFill/>
        </p:spPr>
        <p:txBody>
          <a:bodyPr wrap="square" rtlCol="0">
            <a:spAutoFit/>
          </a:bodyPr>
          <a:lstStyle/>
          <a:p>
            <a:pPr algn="ctr"/>
            <a:r>
              <a:rPr lang="en-MY" sz="1400" dirty="0" smtClean="0"/>
              <a:t>Wasting money and not systematic.</a:t>
            </a:r>
            <a:endParaRPr lang="en-MY" sz="1400" dirty="0"/>
          </a:p>
        </p:txBody>
      </p:sp>
      <p:sp>
        <p:nvSpPr>
          <p:cNvPr id="14" name="TextBox 13"/>
          <p:cNvSpPr txBox="1"/>
          <p:nvPr/>
        </p:nvSpPr>
        <p:spPr>
          <a:xfrm>
            <a:off x="6664035" y="5171063"/>
            <a:ext cx="2299855" cy="523220"/>
          </a:xfrm>
          <a:prstGeom prst="rect">
            <a:avLst/>
          </a:prstGeom>
          <a:noFill/>
        </p:spPr>
        <p:txBody>
          <a:bodyPr wrap="square" rtlCol="0">
            <a:spAutoFit/>
          </a:bodyPr>
          <a:lstStyle/>
          <a:p>
            <a:pPr algn="ctr"/>
            <a:r>
              <a:rPr lang="en-MY" sz="1400" dirty="0" smtClean="0"/>
              <a:t>A lot of work to do by teachers.</a:t>
            </a:r>
            <a:endParaRPr lang="en-MY" sz="1400" dirty="0"/>
          </a:p>
        </p:txBody>
      </p:sp>
    </p:spTree>
    <p:extLst>
      <p:ext uri="{BB962C8B-B14F-4D97-AF65-F5344CB8AC3E}">
        <p14:creationId xmlns:p14="http://schemas.microsoft.com/office/powerpoint/2010/main" val="2257234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739575"/>
            <a:ext cx="10058400" cy="13716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r>
              <a:rPr lang="en-MY" sz="4800" dirty="0" smtClean="0"/>
              <a:t>Progress </a:t>
            </a:r>
            <a:r>
              <a:rPr lang="en-MY" sz="4800" dirty="0" smtClean="0"/>
              <a:t>of Project Development</a:t>
            </a:r>
            <a:endParaRPr lang="en-MY" sz="4800" dirty="0"/>
          </a:p>
        </p:txBody>
      </p:sp>
      <p:sp>
        <p:nvSpPr>
          <p:cNvPr id="3" name="Content Placeholder 2"/>
          <p:cNvSpPr>
            <a:spLocks noGrp="1"/>
          </p:cNvSpPr>
          <p:nvPr>
            <p:ph idx="1"/>
          </p:nvPr>
        </p:nvSpPr>
        <p:spPr>
          <a:xfrm>
            <a:off x="1066801" y="2504901"/>
            <a:ext cx="10280071" cy="3909753"/>
          </a:xfrm>
        </p:spPr>
        <p:txBody>
          <a:bodyPr>
            <a:normAutofit/>
          </a:bodyPr>
          <a:lstStyle/>
          <a:p>
            <a:r>
              <a:rPr lang="en-MY" dirty="0" smtClean="0">
                <a:latin typeface="Arial" panose="020B0604020202020204" pitchFamily="34" charset="0"/>
                <a:cs typeface="Arial" panose="020B0604020202020204" pitchFamily="34" charset="0"/>
              </a:rPr>
              <a:t>Success of developing for our objective number 1 which is to develop a web based system for kindergarten attendance management by tap the tag at the RFID reader</a:t>
            </a:r>
            <a:r>
              <a:rPr lang="en-MY" dirty="0" smtClean="0">
                <a:latin typeface="Arial" panose="020B0604020202020204" pitchFamily="34" charset="0"/>
                <a:cs typeface="Arial" panose="020B0604020202020204" pitchFamily="34" charset="0"/>
              </a:rPr>
              <a:t>.</a:t>
            </a:r>
          </a:p>
          <a:p>
            <a:r>
              <a:rPr lang="en-MY" dirty="0">
                <a:latin typeface="Arial" panose="020B0604020202020204" pitchFamily="34" charset="0"/>
                <a:cs typeface="Arial" panose="020B0604020202020204" pitchFamily="34" charset="0"/>
              </a:rPr>
              <a:t>Success of developing for our objective number </a:t>
            </a:r>
            <a:r>
              <a:rPr lang="en-MY" dirty="0" smtClean="0">
                <a:latin typeface="Arial" panose="020B0604020202020204" pitchFamily="34" charset="0"/>
                <a:cs typeface="Arial" panose="020B0604020202020204" pitchFamily="34" charset="0"/>
              </a:rPr>
              <a:t>2 </a:t>
            </a:r>
            <a:r>
              <a:rPr lang="en-MY" dirty="0">
                <a:latin typeface="Arial" panose="020B0604020202020204" pitchFamily="34" charset="0"/>
                <a:cs typeface="Arial" panose="020B0604020202020204" pitchFamily="34" charset="0"/>
              </a:rPr>
              <a:t>which is to develop a web based system for </a:t>
            </a:r>
            <a:r>
              <a:rPr lang="en-MY" dirty="0" smtClean="0">
                <a:latin typeface="Arial" panose="020B0604020202020204" pitchFamily="34" charset="0"/>
                <a:cs typeface="Arial" panose="020B0604020202020204" pitchFamily="34" charset="0"/>
              </a:rPr>
              <a:t>Parents to check whether they had done their payment.</a:t>
            </a:r>
          </a:p>
          <a:p>
            <a:r>
              <a:rPr lang="en-MY" dirty="0">
                <a:latin typeface="Arial" panose="020B0604020202020204" pitchFamily="34" charset="0"/>
                <a:cs typeface="Arial" panose="020B0604020202020204" pitchFamily="34" charset="0"/>
              </a:rPr>
              <a:t>Success of developing for our objective number </a:t>
            </a:r>
            <a:r>
              <a:rPr lang="en-MY" dirty="0" smtClean="0">
                <a:latin typeface="Arial" panose="020B0604020202020204" pitchFamily="34" charset="0"/>
                <a:cs typeface="Arial" panose="020B0604020202020204" pitchFamily="34" charset="0"/>
              </a:rPr>
              <a:t>3 </a:t>
            </a:r>
            <a:r>
              <a:rPr lang="en-MY" dirty="0">
                <a:latin typeface="Arial" panose="020B0604020202020204" pitchFamily="34" charset="0"/>
                <a:cs typeface="Arial" panose="020B0604020202020204" pitchFamily="34" charset="0"/>
              </a:rPr>
              <a:t>which is to </a:t>
            </a:r>
            <a:r>
              <a:rPr lang="en-MY" dirty="0" smtClean="0">
                <a:latin typeface="Arial" panose="020B0604020202020204" pitchFamily="34" charset="0"/>
                <a:cs typeface="Arial" panose="020B0604020202020204" pitchFamily="34" charset="0"/>
              </a:rPr>
              <a:t>manage monthly attendance record list and check school’s fee.</a:t>
            </a:r>
            <a:endParaRPr lang="en-MY" dirty="0">
              <a:latin typeface="Arial" panose="020B0604020202020204" pitchFamily="34" charset="0"/>
              <a:cs typeface="Arial" panose="020B0604020202020204" pitchFamily="34" charset="0"/>
            </a:endParaRPr>
          </a:p>
          <a:p>
            <a:endParaRPr lang="en-MY" dirty="0">
              <a:latin typeface="Arial" panose="020B0604020202020204" pitchFamily="34" charset="0"/>
              <a:cs typeface="Arial" panose="020B0604020202020204" pitchFamily="34" charset="0"/>
            </a:endParaRPr>
          </a:p>
          <a:p>
            <a:endParaRPr lang="en-MY" dirty="0">
              <a:latin typeface="Arial" panose="020B0604020202020204" pitchFamily="34" charset="0"/>
              <a:cs typeface="Arial" panose="020B0604020202020204" pitchFamily="34" charset="0"/>
            </a:endParaRPr>
          </a:p>
        </p:txBody>
      </p:sp>
      <p:sp>
        <p:nvSpPr>
          <p:cNvPr id="4" name="Rectangle 3"/>
          <p:cNvSpPr/>
          <p:nvPr/>
        </p:nvSpPr>
        <p:spPr>
          <a:xfrm>
            <a:off x="761997" y="2504902"/>
            <a:ext cx="10695712" cy="4048299"/>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887331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r>
              <a:rPr lang="en-MY" sz="5400" dirty="0" smtClean="0"/>
              <a:t>Objectives</a:t>
            </a:r>
            <a:endParaRPr lang="en-MY" sz="5400" dirty="0"/>
          </a:p>
        </p:txBody>
      </p:sp>
      <p:sp>
        <p:nvSpPr>
          <p:cNvPr id="3" name="Content Placeholder 2"/>
          <p:cNvSpPr>
            <a:spLocks noGrp="1"/>
          </p:cNvSpPr>
          <p:nvPr>
            <p:ph idx="1"/>
          </p:nvPr>
        </p:nvSpPr>
        <p:spPr>
          <a:xfrm>
            <a:off x="1648691" y="2823557"/>
            <a:ext cx="10058400" cy="3931920"/>
          </a:xfrm>
        </p:spPr>
        <p:txBody>
          <a:bodyPr/>
          <a:lstStyle/>
          <a:p>
            <a:r>
              <a:rPr lang="en-MY" sz="2400" dirty="0" smtClean="0">
                <a:latin typeface="Arial" panose="020B0604020202020204" pitchFamily="34" charset="0"/>
                <a:cs typeface="Arial" panose="020B0604020202020204" pitchFamily="34" charset="0"/>
              </a:rPr>
              <a:t>To </a:t>
            </a:r>
            <a:r>
              <a:rPr lang="en-MY" sz="2400" dirty="0">
                <a:latin typeface="Arial" panose="020B0604020202020204" pitchFamily="34" charset="0"/>
                <a:cs typeface="Arial" panose="020B0604020202020204" pitchFamily="34" charset="0"/>
              </a:rPr>
              <a:t>develop a web based system for kindergarten attendance management by tap the tag at the RFID reader</a:t>
            </a:r>
            <a:r>
              <a:rPr lang="en-MY" sz="2400" dirty="0" smtClean="0">
                <a:latin typeface="Arial" panose="020B0604020202020204" pitchFamily="34" charset="0"/>
                <a:cs typeface="Arial" panose="020B0604020202020204" pitchFamily="34" charset="0"/>
              </a:rPr>
              <a:t>.</a:t>
            </a:r>
          </a:p>
          <a:p>
            <a:r>
              <a:rPr lang="en-MY" sz="2400" dirty="0" smtClean="0">
                <a:latin typeface="Arial" panose="020B0604020202020204" pitchFamily="34" charset="0"/>
                <a:cs typeface="Arial" panose="020B0604020202020204" pitchFamily="34" charset="0"/>
              </a:rPr>
              <a:t>To make a web based system for parents as a reminder to check whether they had done their payment or not.</a:t>
            </a:r>
          </a:p>
          <a:p>
            <a:r>
              <a:rPr lang="en-MY" sz="2400" dirty="0" smtClean="0">
                <a:latin typeface="Arial" panose="020B0604020202020204" pitchFamily="34" charset="0"/>
                <a:cs typeface="Arial" panose="020B0604020202020204" pitchFamily="34" charset="0"/>
              </a:rPr>
              <a:t>To manage monthly attendance record list and check school’s fee.</a:t>
            </a:r>
            <a:endParaRPr lang="en-MY" sz="2400" dirty="0">
              <a:latin typeface="Arial" panose="020B0604020202020204" pitchFamily="34" charset="0"/>
              <a:cs typeface="Arial" panose="020B0604020202020204" pitchFamily="34" charset="0"/>
            </a:endParaRPr>
          </a:p>
          <a:p>
            <a:endParaRPr lang="en-MY" dirty="0"/>
          </a:p>
        </p:txBody>
      </p:sp>
      <p:sp>
        <p:nvSpPr>
          <p:cNvPr id="4" name="Rectangle 3"/>
          <p:cNvSpPr/>
          <p:nvPr/>
        </p:nvSpPr>
        <p:spPr>
          <a:xfrm>
            <a:off x="912809" y="2823557"/>
            <a:ext cx="10363205" cy="2634175"/>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75806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5287" y="3010011"/>
            <a:ext cx="10086109" cy="2308324"/>
          </a:xfrm>
          <a:prstGeom prst="rect">
            <a:avLst/>
          </a:prstGeom>
          <a:noFill/>
        </p:spPr>
        <p:txBody>
          <a:bodyPr wrap="square" rtlCol="0">
            <a:spAutoFit/>
          </a:bodyPr>
          <a:lstStyle/>
          <a:p>
            <a:pPr algn="ctr"/>
            <a:r>
              <a:rPr lang="en-MY" sz="2400" dirty="0" smtClean="0"/>
              <a:t>Parents can login on the web system if only Admin are registered them. So this is a good security features because if parents or strangers can register by themselves, this system are proven not safe to use. Anyone can be register without control. But when it is just Admin can register new user, there will be only certain people can login and use the system.</a:t>
            </a:r>
            <a:endParaRPr lang="en-MY" sz="2400" dirty="0"/>
          </a:p>
        </p:txBody>
      </p:sp>
      <p:sp>
        <p:nvSpPr>
          <p:cNvPr id="5" name="Rectangle 4"/>
          <p:cNvSpPr/>
          <p:nvPr/>
        </p:nvSpPr>
        <p:spPr>
          <a:xfrm>
            <a:off x="1346258" y="852516"/>
            <a:ext cx="9638023" cy="9233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algn="ctr"/>
            <a:r>
              <a:rPr lang="en-MY" sz="5400" dirty="0"/>
              <a:t>SYSTEM SECURITY AND FEATURES</a:t>
            </a:r>
          </a:p>
        </p:txBody>
      </p:sp>
      <p:sp>
        <p:nvSpPr>
          <p:cNvPr id="6" name="Rectangle 5"/>
          <p:cNvSpPr/>
          <p:nvPr/>
        </p:nvSpPr>
        <p:spPr>
          <a:xfrm>
            <a:off x="983668" y="2824515"/>
            <a:ext cx="10363205" cy="2634175"/>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Isosceles Triangle 6"/>
          <p:cNvSpPr/>
          <p:nvPr/>
        </p:nvSpPr>
        <p:spPr>
          <a:xfrm>
            <a:off x="5444836" y="2258292"/>
            <a:ext cx="1052946" cy="710156"/>
          </a:xfrm>
          <a:prstGeom prst="triangle">
            <a:avLst/>
          </a:prstGeom>
          <a:solidFill>
            <a:schemeClr val="accent1">
              <a:lumMod val="75000"/>
            </a:schemeClr>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200" dirty="0" smtClean="0">
                <a:solidFill>
                  <a:schemeClr val="tx1"/>
                </a:solidFill>
              </a:rPr>
              <a:t>1</a:t>
            </a:r>
            <a:endParaRPr lang="en-MY" sz="3200" dirty="0">
              <a:solidFill>
                <a:schemeClr val="tx1"/>
              </a:solidFill>
            </a:endParaRPr>
          </a:p>
        </p:txBody>
      </p:sp>
    </p:spTree>
    <p:extLst>
      <p:ext uri="{BB962C8B-B14F-4D97-AF65-F5344CB8AC3E}">
        <p14:creationId xmlns:p14="http://schemas.microsoft.com/office/powerpoint/2010/main" val="2115342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666" y="4525110"/>
            <a:ext cx="10086109" cy="1200329"/>
          </a:xfrm>
          <a:prstGeom prst="rect">
            <a:avLst/>
          </a:prstGeom>
          <a:noFill/>
        </p:spPr>
        <p:txBody>
          <a:bodyPr wrap="square" rtlCol="0">
            <a:spAutoFit/>
          </a:bodyPr>
          <a:lstStyle/>
          <a:p>
            <a:pPr algn="ctr"/>
            <a:r>
              <a:rPr lang="en-MY" sz="2400" dirty="0" smtClean="0"/>
              <a:t>This web based system will popup a notification if Admin setup his/her password less than 6 character. A password should consist of at least six characters in this web based system.</a:t>
            </a:r>
            <a:endParaRPr lang="en-MY" sz="2400" dirty="0"/>
          </a:p>
        </p:txBody>
      </p:sp>
      <p:sp>
        <p:nvSpPr>
          <p:cNvPr id="3" name="Rectangle 2"/>
          <p:cNvSpPr/>
          <p:nvPr/>
        </p:nvSpPr>
        <p:spPr>
          <a:xfrm>
            <a:off x="845123" y="4261873"/>
            <a:ext cx="10349346" cy="1917253"/>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Isosceles Triangle 3"/>
          <p:cNvSpPr/>
          <p:nvPr/>
        </p:nvSpPr>
        <p:spPr>
          <a:xfrm>
            <a:off x="5389414" y="3683336"/>
            <a:ext cx="1052946" cy="710156"/>
          </a:xfrm>
          <a:prstGeom prst="triangle">
            <a:avLst/>
          </a:prstGeom>
          <a:solidFill>
            <a:srgbClr val="4CAF50"/>
          </a:solidFill>
          <a:ln w="3810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200" dirty="0">
                <a:solidFill>
                  <a:schemeClr val="tx1"/>
                </a:solidFill>
              </a:rPr>
              <a:t>2</a:t>
            </a:r>
          </a:p>
        </p:txBody>
      </p:sp>
      <p:sp>
        <p:nvSpPr>
          <p:cNvPr id="5" name="Rectangle 4"/>
          <p:cNvSpPr/>
          <p:nvPr/>
        </p:nvSpPr>
        <p:spPr>
          <a:xfrm>
            <a:off x="845123" y="1425286"/>
            <a:ext cx="3410651" cy="156966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lang="en-MY" sz="4800" dirty="0"/>
              <a:t>Password</a:t>
            </a:r>
            <a:r>
              <a:rPr lang="en-MY" sz="4000" dirty="0"/>
              <a:t> </a:t>
            </a:r>
            <a:endParaRPr lang="en-MY" sz="4000" dirty="0" smtClean="0"/>
          </a:p>
          <a:p>
            <a:pPr algn="ctr"/>
            <a:r>
              <a:rPr lang="en-MY" sz="4800" dirty="0"/>
              <a:t>M</a:t>
            </a:r>
            <a:r>
              <a:rPr lang="en-MY" sz="4800" dirty="0" smtClean="0"/>
              <a:t>anagement</a:t>
            </a:r>
            <a:r>
              <a:rPr lang="en-MY" sz="4000" dirty="0" smtClean="0"/>
              <a:t> </a:t>
            </a:r>
            <a:endParaRPr lang="en-MY" sz="4000" dirty="0"/>
          </a:p>
        </p:txBody>
      </p:sp>
      <p:pic>
        <p:nvPicPr>
          <p:cNvPr id="7" name="Picture 6"/>
          <p:cNvPicPr>
            <a:picLocks noChangeAspect="1"/>
          </p:cNvPicPr>
          <p:nvPr/>
        </p:nvPicPr>
        <p:blipFill>
          <a:blip r:embed="rId2"/>
          <a:stretch>
            <a:fillRect/>
          </a:stretch>
        </p:blipFill>
        <p:spPr>
          <a:xfrm>
            <a:off x="5121111" y="457013"/>
            <a:ext cx="6901880" cy="3226323"/>
          </a:xfrm>
          <a:prstGeom prst="rect">
            <a:avLst/>
          </a:prstGeom>
        </p:spPr>
      </p:pic>
    </p:spTree>
    <p:extLst>
      <p:ext uri="{BB962C8B-B14F-4D97-AF65-F5344CB8AC3E}">
        <p14:creationId xmlns:p14="http://schemas.microsoft.com/office/powerpoint/2010/main" val="41525187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993" y="2632365"/>
            <a:ext cx="7212880" cy="1330036"/>
          </a:xfrm>
          <a:ln>
            <a:noFill/>
          </a:ln>
          <a:effectLst/>
          <a:scene3d>
            <a:camera prst="orthographicFront">
              <a:rot lat="0" lon="0" rev="0"/>
            </a:camera>
            <a:lightRig rig="chilly" dir="t">
              <a:rot lat="0" lon="0" rev="18480000"/>
            </a:lightRig>
          </a:scene3d>
          <a:sp3d prstMaterial="clear">
            <a:bevelT h="63500"/>
          </a:sp3d>
        </p:spPr>
        <p:txBody>
          <a:bodyPr>
            <a:normAutofit/>
          </a:bodyPr>
          <a:lstStyle/>
          <a:p>
            <a:pPr algn="ctr"/>
            <a:r>
              <a:rPr lang="en-MY" sz="8000" dirty="0" smtClean="0"/>
              <a:t>TESTING</a:t>
            </a:r>
            <a:endParaRPr lang="en-MY" sz="8000" dirty="0"/>
          </a:p>
        </p:txBody>
      </p:sp>
    </p:spTree>
    <p:extLst>
      <p:ext uri="{BB962C8B-B14F-4D97-AF65-F5344CB8AC3E}">
        <p14:creationId xmlns:p14="http://schemas.microsoft.com/office/powerpoint/2010/main" val="4242583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9138" t="15435" r="39312" b="16211"/>
          <a:stretch/>
        </p:blipFill>
        <p:spPr>
          <a:xfrm>
            <a:off x="610033" y="936912"/>
            <a:ext cx="2759386" cy="4920963"/>
          </a:xfrm>
          <a:prstGeom prst="rect">
            <a:avLst/>
          </a:prstGeom>
        </p:spPr>
      </p:pic>
      <p:pic>
        <p:nvPicPr>
          <p:cNvPr id="3" name="Picture 2"/>
          <p:cNvPicPr>
            <a:picLocks noChangeAspect="1"/>
          </p:cNvPicPr>
          <p:nvPr/>
        </p:nvPicPr>
        <p:blipFill rotWithShape="1">
          <a:blip r:embed="rId3"/>
          <a:srcRect l="39245" t="15234" r="39422" b="16383"/>
          <a:stretch/>
        </p:blipFill>
        <p:spPr>
          <a:xfrm>
            <a:off x="3369419" y="923181"/>
            <a:ext cx="2738127" cy="4934694"/>
          </a:xfrm>
          <a:prstGeom prst="rect">
            <a:avLst/>
          </a:prstGeom>
        </p:spPr>
      </p:pic>
      <p:pic>
        <p:nvPicPr>
          <p:cNvPr id="4" name="Picture 3"/>
          <p:cNvPicPr>
            <a:picLocks noChangeAspect="1"/>
          </p:cNvPicPr>
          <p:nvPr/>
        </p:nvPicPr>
        <p:blipFill rotWithShape="1">
          <a:blip r:embed="rId4"/>
          <a:srcRect l="39385" t="15625" r="39202" b="15234"/>
          <a:stretch/>
        </p:blipFill>
        <p:spPr>
          <a:xfrm>
            <a:off x="6107547" y="936911"/>
            <a:ext cx="2710700" cy="4920963"/>
          </a:xfrm>
          <a:prstGeom prst="rect">
            <a:avLst/>
          </a:prstGeom>
        </p:spPr>
      </p:pic>
      <p:pic>
        <p:nvPicPr>
          <p:cNvPr id="5" name="Picture 4"/>
          <p:cNvPicPr>
            <a:picLocks noChangeAspect="1"/>
          </p:cNvPicPr>
          <p:nvPr/>
        </p:nvPicPr>
        <p:blipFill rotWithShape="1">
          <a:blip r:embed="rId5"/>
          <a:srcRect l="39166" t="15430" r="39092" b="16406"/>
          <a:stretch/>
        </p:blipFill>
        <p:spPr>
          <a:xfrm>
            <a:off x="8818248" y="936911"/>
            <a:ext cx="2791836" cy="4920963"/>
          </a:xfrm>
          <a:prstGeom prst="rect">
            <a:avLst/>
          </a:prstGeom>
        </p:spPr>
      </p:pic>
    </p:spTree>
    <p:extLst>
      <p:ext uri="{BB962C8B-B14F-4D97-AF65-F5344CB8AC3E}">
        <p14:creationId xmlns:p14="http://schemas.microsoft.com/office/powerpoint/2010/main" val="20217247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VYA709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0"/>
            <a:ext cx="6858000" cy="6858000"/>
          </a:xfrm>
          <a:prstGeom prst="rect">
            <a:avLst/>
          </a:prstGeom>
        </p:spPr>
      </p:pic>
    </p:spTree>
    <p:extLst>
      <p:ext uri="{BB962C8B-B14F-4D97-AF65-F5344CB8AC3E}">
        <p14:creationId xmlns:p14="http://schemas.microsoft.com/office/powerpoint/2010/main" val="3980614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375" y="1925782"/>
            <a:ext cx="7864043" cy="1985962"/>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r>
              <a:rPr lang="en-MY" sz="8800" dirty="0" smtClean="0"/>
              <a:t>Thank You</a:t>
            </a:r>
            <a:endParaRPr lang="en-MY" sz="8800" dirty="0"/>
          </a:p>
        </p:txBody>
      </p:sp>
    </p:spTree>
    <p:extLst>
      <p:ext uri="{BB962C8B-B14F-4D97-AF65-F5344CB8AC3E}">
        <p14:creationId xmlns:p14="http://schemas.microsoft.com/office/powerpoint/2010/main" val="971807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9957" y="1773381"/>
            <a:ext cx="9906000" cy="2784763"/>
          </a:xfrm>
          <a:ln>
            <a:noFill/>
          </a:ln>
          <a:effectLst/>
          <a:scene3d>
            <a:camera prst="orthographicFront">
              <a:rot lat="0" lon="0" rev="0"/>
            </a:camera>
            <a:lightRig rig="chilly" dir="t">
              <a:rot lat="0" lon="0" rev="18480000"/>
            </a:lightRig>
          </a:scene3d>
          <a:sp3d prstMaterial="clear">
            <a:bevelT h="63500"/>
          </a:sp3d>
        </p:spPr>
        <p:txBody>
          <a:bodyPr>
            <a:normAutofit/>
          </a:bodyPr>
          <a:lstStyle/>
          <a:p>
            <a:pPr algn="ctr"/>
            <a:r>
              <a:rPr lang="en-MY" sz="8000" dirty="0" smtClean="0"/>
              <a:t>INTERFACE FOR </a:t>
            </a:r>
            <a:r>
              <a:rPr lang="en-MY" sz="8000" dirty="0" smtClean="0"/>
              <a:t/>
            </a:r>
            <a:br>
              <a:rPr lang="en-MY" sz="8000" dirty="0" smtClean="0"/>
            </a:br>
            <a:r>
              <a:rPr lang="en-MY" sz="8000" dirty="0" smtClean="0"/>
              <a:t>ADMIN</a:t>
            </a:r>
            <a:endParaRPr lang="en-MY" sz="8000" dirty="0"/>
          </a:p>
        </p:txBody>
      </p:sp>
    </p:spTree>
    <p:extLst>
      <p:ext uri="{BB962C8B-B14F-4D97-AF65-F5344CB8AC3E}">
        <p14:creationId xmlns:p14="http://schemas.microsoft.com/office/powerpoint/2010/main" val="3505602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8473" y="4779818"/>
            <a:ext cx="817418" cy="369332"/>
          </a:xfrm>
          <a:prstGeom prst="rect">
            <a:avLst/>
          </a:prstGeom>
          <a:noFill/>
        </p:spPr>
        <p:txBody>
          <a:bodyPr wrap="square" rtlCol="0">
            <a:spAutoFit/>
          </a:bodyPr>
          <a:lstStyle/>
          <a:p>
            <a:endParaRPr lang="en-MY" dirty="0"/>
          </a:p>
        </p:txBody>
      </p:sp>
      <p:sp>
        <p:nvSpPr>
          <p:cNvPr id="5" name="TextBox 4"/>
          <p:cNvSpPr txBox="1"/>
          <p:nvPr/>
        </p:nvSpPr>
        <p:spPr>
          <a:xfrm>
            <a:off x="1427019" y="4964484"/>
            <a:ext cx="1066801" cy="261610"/>
          </a:xfrm>
          <a:prstGeom prst="rect">
            <a:avLst/>
          </a:prstGeom>
          <a:noFill/>
        </p:spPr>
        <p:txBody>
          <a:bodyPr wrap="square" rtlCol="0">
            <a:spAutoFit/>
          </a:bodyPr>
          <a:lstStyle/>
          <a:p>
            <a:r>
              <a:rPr lang="en-MY" sz="1100" dirty="0" smtClean="0">
                <a:hlinkClick r:id="rId2" action="ppaction://hlinksldjump"/>
              </a:rPr>
              <a:t>Slide 4</a:t>
            </a:r>
            <a:endParaRPr lang="en-MY" sz="1100" dirty="0"/>
          </a:p>
        </p:txBody>
      </p:sp>
      <p:sp>
        <p:nvSpPr>
          <p:cNvPr id="4" name="Oval 3"/>
          <p:cNvSpPr/>
          <p:nvPr/>
        </p:nvSpPr>
        <p:spPr>
          <a:xfrm>
            <a:off x="1177637" y="5215247"/>
            <a:ext cx="3629891" cy="551251"/>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7" name="Picture 6"/>
          <p:cNvPicPr>
            <a:picLocks noChangeAspect="1"/>
          </p:cNvPicPr>
          <p:nvPr/>
        </p:nvPicPr>
        <p:blipFill>
          <a:blip r:embed="rId3"/>
          <a:stretch>
            <a:fillRect/>
          </a:stretch>
        </p:blipFill>
        <p:spPr>
          <a:xfrm>
            <a:off x="381362" y="886691"/>
            <a:ext cx="11511952" cy="5181601"/>
          </a:xfrm>
          <a:prstGeom prst="rect">
            <a:avLst/>
          </a:prstGeom>
        </p:spPr>
      </p:pic>
    </p:spTree>
    <p:extLst>
      <p:ext uri="{BB962C8B-B14F-4D97-AF65-F5344CB8AC3E}">
        <p14:creationId xmlns:p14="http://schemas.microsoft.com/office/powerpoint/2010/main" val="8373669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75710" y="2036618"/>
            <a:ext cx="637309" cy="246221"/>
          </a:xfrm>
          <a:prstGeom prst="rect">
            <a:avLst/>
          </a:prstGeom>
          <a:noFill/>
        </p:spPr>
        <p:txBody>
          <a:bodyPr wrap="square" rtlCol="0">
            <a:spAutoFit/>
          </a:bodyPr>
          <a:lstStyle/>
          <a:p>
            <a:r>
              <a:rPr lang="en-MY" sz="1000" dirty="0" smtClean="0">
                <a:hlinkClick r:id="rId2" action="ppaction://hlinksldjump"/>
              </a:rPr>
              <a:t>Slide 5</a:t>
            </a:r>
            <a:endParaRPr lang="en-MY" sz="1000" dirty="0"/>
          </a:p>
        </p:txBody>
      </p:sp>
      <p:sp>
        <p:nvSpPr>
          <p:cNvPr id="5" name="TextBox 4"/>
          <p:cNvSpPr txBox="1"/>
          <p:nvPr/>
        </p:nvSpPr>
        <p:spPr>
          <a:xfrm>
            <a:off x="3934692" y="1981200"/>
            <a:ext cx="720436" cy="215444"/>
          </a:xfrm>
          <a:prstGeom prst="rect">
            <a:avLst/>
          </a:prstGeom>
          <a:noFill/>
        </p:spPr>
        <p:txBody>
          <a:bodyPr wrap="square" rtlCol="0">
            <a:spAutoFit/>
          </a:bodyPr>
          <a:lstStyle/>
          <a:p>
            <a:r>
              <a:rPr lang="en-MY" sz="800" dirty="0" smtClean="0">
                <a:hlinkClick r:id="rId3" action="ppaction://hlinksldjump"/>
              </a:rPr>
              <a:t>Slide 8</a:t>
            </a:r>
            <a:endParaRPr lang="en-MY" sz="800" dirty="0"/>
          </a:p>
        </p:txBody>
      </p:sp>
      <p:sp>
        <p:nvSpPr>
          <p:cNvPr id="6" name="TextBox 5"/>
          <p:cNvSpPr txBox="1"/>
          <p:nvPr/>
        </p:nvSpPr>
        <p:spPr>
          <a:xfrm>
            <a:off x="4876801" y="1981200"/>
            <a:ext cx="775854" cy="215444"/>
          </a:xfrm>
          <a:prstGeom prst="rect">
            <a:avLst/>
          </a:prstGeom>
          <a:noFill/>
        </p:spPr>
        <p:txBody>
          <a:bodyPr wrap="square" rtlCol="0">
            <a:spAutoFit/>
          </a:bodyPr>
          <a:lstStyle/>
          <a:p>
            <a:r>
              <a:rPr lang="en-MY" sz="800" dirty="0" smtClean="0">
                <a:hlinkClick r:id="rId4" action="ppaction://hlinksldjump"/>
              </a:rPr>
              <a:t>Slide 9</a:t>
            </a:r>
            <a:endParaRPr lang="en-MY" sz="800" dirty="0"/>
          </a:p>
        </p:txBody>
      </p:sp>
      <p:sp>
        <p:nvSpPr>
          <p:cNvPr id="7" name="TextBox 6"/>
          <p:cNvSpPr txBox="1"/>
          <p:nvPr/>
        </p:nvSpPr>
        <p:spPr>
          <a:xfrm>
            <a:off x="5652655" y="1981200"/>
            <a:ext cx="831272" cy="215444"/>
          </a:xfrm>
          <a:prstGeom prst="rect">
            <a:avLst/>
          </a:prstGeom>
          <a:noFill/>
        </p:spPr>
        <p:txBody>
          <a:bodyPr wrap="square" rtlCol="0">
            <a:spAutoFit/>
          </a:bodyPr>
          <a:lstStyle/>
          <a:p>
            <a:r>
              <a:rPr lang="en-MY" sz="800" dirty="0" smtClean="0">
                <a:hlinkClick r:id="rId5" action="ppaction://hlinksldjump"/>
              </a:rPr>
              <a:t>Slide 10</a:t>
            </a:r>
            <a:endParaRPr lang="en-MY" sz="800" dirty="0"/>
          </a:p>
        </p:txBody>
      </p:sp>
      <p:sp>
        <p:nvSpPr>
          <p:cNvPr id="8" name="TextBox 7"/>
          <p:cNvSpPr txBox="1"/>
          <p:nvPr/>
        </p:nvSpPr>
        <p:spPr>
          <a:xfrm>
            <a:off x="6483927" y="1981200"/>
            <a:ext cx="775854" cy="215444"/>
          </a:xfrm>
          <a:prstGeom prst="rect">
            <a:avLst/>
          </a:prstGeom>
          <a:solidFill>
            <a:srgbClr val="4CAF50"/>
          </a:solidFill>
        </p:spPr>
        <p:txBody>
          <a:bodyPr wrap="square" rtlCol="0">
            <a:spAutoFit/>
          </a:bodyPr>
          <a:lstStyle/>
          <a:p>
            <a:endParaRPr lang="en-MY" dirty="0"/>
          </a:p>
        </p:txBody>
      </p:sp>
      <p:pic>
        <p:nvPicPr>
          <p:cNvPr id="9" name="Picture 8"/>
          <p:cNvPicPr>
            <a:picLocks noChangeAspect="1"/>
          </p:cNvPicPr>
          <p:nvPr/>
        </p:nvPicPr>
        <p:blipFill rotWithShape="1">
          <a:blip r:embed="rId6"/>
          <a:srcRect l="-1" r="259" b="6074"/>
          <a:stretch/>
        </p:blipFill>
        <p:spPr>
          <a:xfrm>
            <a:off x="560244" y="450273"/>
            <a:ext cx="11108336" cy="5881254"/>
          </a:xfrm>
          <a:prstGeom prst="rect">
            <a:avLst/>
          </a:prstGeom>
        </p:spPr>
      </p:pic>
    </p:spTree>
    <p:extLst>
      <p:ext uri="{BB962C8B-B14F-4D97-AF65-F5344CB8AC3E}">
        <p14:creationId xmlns:p14="http://schemas.microsoft.com/office/powerpoint/2010/main" val="7511205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06691" y="3214255"/>
            <a:ext cx="387927" cy="338554"/>
          </a:xfrm>
          <a:prstGeom prst="rect">
            <a:avLst/>
          </a:prstGeom>
          <a:noFill/>
        </p:spPr>
        <p:txBody>
          <a:bodyPr wrap="square" rtlCol="0">
            <a:spAutoFit/>
          </a:bodyPr>
          <a:lstStyle/>
          <a:p>
            <a:r>
              <a:rPr lang="en-MY" sz="800" dirty="0" smtClean="0">
                <a:hlinkClick r:id="rId2" action="ppaction://hlinksldjump"/>
              </a:rPr>
              <a:t>Slide 6</a:t>
            </a:r>
            <a:endParaRPr lang="en-MY" sz="800" dirty="0"/>
          </a:p>
        </p:txBody>
      </p:sp>
      <p:sp>
        <p:nvSpPr>
          <p:cNvPr id="6" name="TextBox 5"/>
          <p:cNvSpPr txBox="1"/>
          <p:nvPr/>
        </p:nvSpPr>
        <p:spPr>
          <a:xfrm>
            <a:off x="8991600" y="3214255"/>
            <a:ext cx="526473" cy="215444"/>
          </a:xfrm>
          <a:prstGeom prst="rect">
            <a:avLst/>
          </a:prstGeom>
          <a:noFill/>
        </p:spPr>
        <p:txBody>
          <a:bodyPr wrap="square" rtlCol="0">
            <a:spAutoFit/>
          </a:bodyPr>
          <a:lstStyle/>
          <a:p>
            <a:r>
              <a:rPr lang="en-MY" sz="800" dirty="0" smtClean="0">
                <a:hlinkClick r:id="rId3" action="ppaction://hlinksldjump"/>
              </a:rPr>
              <a:t>Slide 7</a:t>
            </a:r>
            <a:endParaRPr lang="en-MY" sz="800" dirty="0"/>
          </a:p>
        </p:txBody>
      </p:sp>
      <p:pic>
        <p:nvPicPr>
          <p:cNvPr id="4" name="Picture 3"/>
          <p:cNvPicPr>
            <a:picLocks noChangeAspect="1"/>
          </p:cNvPicPr>
          <p:nvPr/>
        </p:nvPicPr>
        <p:blipFill>
          <a:blip r:embed="rId4"/>
          <a:stretch>
            <a:fillRect/>
          </a:stretch>
        </p:blipFill>
        <p:spPr>
          <a:xfrm>
            <a:off x="408275" y="511145"/>
            <a:ext cx="11381943" cy="5837108"/>
          </a:xfrm>
          <a:prstGeom prst="rect">
            <a:avLst/>
          </a:prstGeom>
        </p:spPr>
      </p:pic>
    </p:spTree>
    <p:extLst>
      <p:ext uri="{BB962C8B-B14F-4D97-AF65-F5344CB8AC3E}">
        <p14:creationId xmlns:p14="http://schemas.microsoft.com/office/powerpoint/2010/main" val="12605692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9564" y="4918364"/>
            <a:ext cx="512618" cy="215444"/>
          </a:xfrm>
          <a:prstGeom prst="rect">
            <a:avLst/>
          </a:prstGeom>
          <a:noFill/>
        </p:spPr>
        <p:txBody>
          <a:bodyPr wrap="square" rtlCol="0">
            <a:spAutoFit/>
          </a:bodyPr>
          <a:lstStyle/>
          <a:p>
            <a:r>
              <a:rPr lang="en-MY" sz="800" dirty="0" smtClean="0">
                <a:hlinkClick r:id="rId2" action="ppaction://hlinksldjump"/>
              </a:rPr>
              <a:t>Slide 5</a:t>
            </a:r>
            <a:endParaRPr lang="en-MY" sz="800" dirty="0"/>
          </a:p>
        </p:txBody>
      </p:sp>
      <p:pic>
        <p:nvPicPr>
          <p:cNvPr id="2" name="Picture 1"/>
          <p:cNvPicPr>
            <a:picLocks noChangeAspect="1"/>
          </p:cNvPicPr>
          <p:nvPr/>
        </p:nvPicPr>
        <p:blipFill>
          <a:blip r:embed="rId3"/>
          <a:stretch>
            <a:fillRect/>
          </a:stretch>
        </p:blipFill>
        <p:spPr>
          <a:xfrm>
            <a:off x="457200" y="391823"/>
            <a:ext cx="11305309" cy="6035603"/>
          </a:xfrm>
          <a:prstGeom prst="rect">
            <a:avLst/>
          </a:prstGeom>
        </p:spPr>
      </p:pic>
    </p:spTree>
    <p:extLst>
      <p:ext uri="{BB962C8B-B14F-4D97-AF65-F5344CB8AC3E}">
        <p14:creationId xmlns:p14="http://schemas.microsoft.com/office/powerpoint/2010/main" val="7127381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5287" y="597910"/>
            <a:ext cx="11393334" cy="5650489"/>
          </a:xfrm>
          <a:prstGeom prst="rect">
            <a:avLst/>
          </a:prstGeom>
        </p:spPr>
      </p:pic>
    </p:spTree>
    <p:extLst>
      <p:ext uri="{BB962C8B-B14F-4D97-AF65-F5344CB8AC3E}">
        <p14:creationId xmlns:p14="http://schemas.microsoft.com/office/powerpoint/2010/main" val="35032467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0021" y="465859"/>
            <a:ext cx="11164902" cy="5934941"/>
          </a:xfrm>
          <a:prstGeom prst="rect">
            <a:avLst/>
          </a:prstGeom>
        </p:spPr>
      </p:pic>
    </p:spTree>
    <p:extLst>
      <p:ext uri="{BB962C8B-B14F-4D97-AF65-F5344CB8AC3E}">
        <p14:creationId xmlns:p14="http://schemas.microsoft.com/office/powerpoint/2010/main" val="6345081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4066</TotalTime>
  <Words>332</Words>
  <Application>Microsoft Office PowerPoint</Application>
  <PresentationFormat>Widescreen</PresentationFormat>
  <Paragraphs>45</Paragraphs>
  <Slides>26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Times New Roman</vt:lpstr>
      <vt:lpstr>Trebuchet MS</vt:lpstr>
      <vt:lpstr>Tw Cen MT</vt:lpstr>
      <vt:lpstr>Circuit</vt:lpstr>
      <vt:lpstr>KINDERGARTEN MANAGEMENT SYSTEM</vt:lpstr>
      <vt:lpstr>Progress of Project Development</vt:lpstr>
      <vt:lpstr>INTERFACE FOR  ADMIN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 FOR  PARENTS</vt:lpstr>
      <vt:lpstr>PowerPoint Presentation</vt:lpstr>
      <vt:lpstr>PowerPoint Presentation</vt:lpstr>
      <vt:lpstr>PowerPoint Presentation</vt:lpstr>
      <vt:lpstr>Content and Concept of Project</vt:lpstr>
      <vt:lpstr>Objectives</vt:lpstr>
      <vt:lpstr>PowerPoint Presentation</vt:lpstr>
      <vt:lpstr>PowerPoint Presentation</vt:lpstr>
      <vt:lpstr>TESTING</vt:lpstr>
      <vt:lpstr>PowerPoint Presentation</vt:lpstr>
      <vt:lpstr>PowerPoint Presentation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KINDERGARTEN MANAGEMENT SYSTEM</dc:title>
  <dc:creator>ILLYA NATASYA</dc:creator>
  <cp:lastModifiedBy>ILLYA NATASYA</cp:lastModifiedBy>
  <cp:revision>44</cp:revision>
  <dcterms:created xsi:type="dcterms:W3CDTF">2020-09-18T03:53:02Z</dcterms:created>
  <dcterms:modified xsi:type="dcterms:W3CDTF">2020-10-20T21:08:17Z</dcterms:modified>
</cp:coreProperties>
</file>